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0" r:id="rId4"/>
    <p:sldId id="259" r:id="rId5"/>
    <p:sldId id="258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226ED9F-7D9E-4776-B8A3-0C0AF9DC3DBD}" type="datetimeFigureOut">
              <a:rPr lang="es-CO" smtClean="0"/>
              <a:pPr/>
              <a:t>09/03/2012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DBF6226-05A1-4AC0-90A9-E7EF98278E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4419600" cy="733800"/>
          </a:xfrm>
        </p:spPr>
        <p:txBody>
          <a:bodyPr>
            <a:noAutofit/>
          </a:bodyPr>
          <a:lstStyle/>
          <a:p>
            <a:pPr algn="ctr"/>
            <a:r>
              <a:rPr lang="es-ES" sz="5400" spc="0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REFUERZO</a:t>
            </a:r>
            <a:endParaRPr lang="es-CO" sz="5400" spc="0" dirty="0">
              <a:ln w="18000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48" y="3068960"/>
            <a:ext cx="4615408" cy="1944216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Yenifer Córdoba</a:t>
            </a:r>
          </a:p>
          <a:p>
            <a:pPr algn="ctr"/>
            <a:r>
              <a:rPr lang="es-ES" sz="2400" b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Julia Blandón</a:t>
            </a:r>
          </a:p>
          <a:p>
            <a:pPr algn="ctr"/>
            <a:r>
              <a:rPr lang="es-ES" sz="2400" b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11º2</a:t>
            </a:r>
          </a:p>
          <a:p>
            <a:pPr algn="ctr"/>
            <a:r>
              <a:rPr lang="es-ES" sz="2400" b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Base De Datos</a:t>
            </a:r>
          </a:p>
        </p:txBody>
      </p:sp>
    </p:spTree>
    <p:extLst>
      <p:ext uri="{BB962C8B-B14F-4D97-AF65-F5344CB8AC3E}">
        <p14:creationId xmlns:p14="http://schemas.microsoft.com/office/powerpoint/2010/main" xmlns="" val="25105501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2071726"/>
          </a:xfrm>
        </p:spPr>
        <p:txBody>
          <a:bodyPr>
            <a:noAutofit/>
          </a:bodyPr>
          <a:lstStyle/>
          <a:p>
            <a:pPr algn="r"/>
            <a:r>
              <a:rPr lang="es-CO" sz="6600" dirty="0" smtClean="0">
                <a:ln w="19050" cmpd="sng">
                  <a:solidFill>
                    <a:schemeClr val="accent5"/>
                  </a:solidFill>
                  <a:prstDash val="solid"/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Modelo</a:t>
            </a:r>
            <a:br>
              <a:rPr lang="es-CO" sz="6600" dirty="0" smtClean="0">
                <a:ln w="19050" cmpd="sng">
                  <a:solidFill>
                    <a:schemeClr val="accent5"/>
                  </a:solidFill>
                  <a:prstDash val="solid"/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es-CO" sz="6600" dirty="0" smtClean="0">
                <a:ln w="19050" cmpd="sng">
                  <a:solidFill>
                    <a:schemeClr val="accent5"/>
                  </a:solidFill>
                  <a:prstDash val="solid"/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Relacional </a:t>
            </a:r>
            <a:endParaRPr lang="es-CO" sz="6600" dirty="0">
              <a:ln w="19050" cmpd="sng">
                <a:solidFill>
                  <a:schemeClr val="accent5"/>
                </a:solidFill>
                <a:prstDash val="solid"/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3143248"/>
            <a:ext cx="4429156" cy="3071834"/>
          </a:xfrm>
        </p:spPr>
        <p:txBody>
          <a:bodyPr>
            <a:noAutofit/>
          </a:bodyPr>
          <a:lstStyle/>
          <a:p>
            <a:pPr algn="ctr">
              <a:buFont typeface="Tw Cen MT" pitchFamily="34" charset="0"/>
              <a:buChar char="o"/>
            </a:pPr>
            <a:r>
              <a:rPr lang="es-ES" sz="2800" i="1" dirty="0" smtClean="0"/>
              <a:t>Representa los datos en una manera sencilla permitiendo el entendimiento de estos mismos por los inexpertos. </a:t>
            </a:r>
          </a:p>
        </p:txBody>
      </p:sp>
    </p:spTree>
    <p:extLst>
      <p:ext uri="{BB962C8B-B14F-4D97-AF65-F5344CB8AC3E}">
        <p14:creationId xmlns:p14="http://schemas.microsoft.com/office/powerpoint/2010/main" xmlns="" val="214020848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858280" cy="285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96000"/>
            </a:pPr>
            <a:r>
              <a:rPr lang="es-ES" sz="3600" i="1" dirty="0">
                <a:ln w="18000">
                  <a:noFill/>
                  <a:prstDash val="solid"/>
                  <a:miter lim="800000"/>
                </a:ln>
                <a:solidFill>
                  <a:srgbClr val="CCD1B9"/>
                </a:solidFill>
              </a:rPr>
              <a:t>La estructura fundamental del modelo relacional es precisamente esa, "relación", es decir una tabla bidimensional constituida por líneas (tuple) y columnas (atributos).</a:t>
            </a:r>
            <a:endParaRPr lang="es-CO" sz="3200" i="1" dirty="0">
              <a:ln w="18000">
                <a:noFill/>
                <a:prstDash val="solid"/>
                <a:miter lim="800000"/>
              </a:ln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9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8133460" cy="521497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2163877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CO" sz="48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Comparación</a:t>
            </a:r>
            <a:endParaRPr lang="es-CO" sz="4800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14974"/>
          </a:xfrm>
        </p:spPr>
        <p:txBody>
          <a:bodyPr>
            <a:normAutofit fontScale="92500"/>
          </a:bodyPr>
          <a:lstStyle/>
          <a:p>
            <a:r>
              <a:rPr lang="es-ES" sz="2800" b="1" i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Jerárquico: </a:t>
            </a:r>
            <a:r>
              <a:rPr lang="es-ES" sz="2800" i="1" dirty="0" smtClean="0"/>
              <a:t>Almacenan </a:t>
            </a:r>
            <a:r>
              <a:rPr lang="es-ES" sz="2800" i="1" dirty="0"/>
              <a:t>la información en una estructura </a:t>
            </a:r>
            <a:r>
              <a:rPr lang="es-ES" sz="2800" i="1" dirty="0" smtClean="0"/>
              <a:t>jerárquica </a:t>
            </a:r>
            <a:r>
              <a:rPr lang="es-ES" sz="2800" i="1" dirty="0"/>
              <a:t>que enlaza los registros en forma de estructura de árbol (similar a un </a:t>
            </a:r>
            <a:r>
              <a:rPr lang="es-ES" sz="2800" i="1" dirty="0" smtClean="0"/>
              <a:t>árbol </a:t>
            </a:r>
            <a:r>
              <a:rPr lang="es-ES" sz="2800" i="1" dirty="0"/>
              <a:t>visto al revés</a:t>
            </a:r>
            <a:r>
              <a:rPr lang="es-ES" sz="2800" i="1" dirty="0" smtClean="0"/>
              <a:t>).</a:t>
            </a:r>
          </a:p>
          <a:p>
            <a:endParaRPr lang="es-ES" sz="2800" b="1" i="1" dirty="0" smtClean="0"/>
          </a:p>
          <a:p>
            <a:r>
              <a:rPr lang="es-ES" sz="2800" b="1" i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Relacional: </a:t>
            </a:r>
            <a:r>
              <a:rPr lang="es-ES" sz="2800" i="1" dirty="0" smtClean="0"/>
              <a:t>Están constituidas por una o más tablas que contienen la información ordenada de una forma organizada.</a:t>
            </a:r>
          </a:p>
          <a:p>
            <a:endParaRPr lang="es-ES" sz="2800" b="1" i="1" dirty="0" smtClean="0"/>
          </a:p>
          <a:p>
            <a:r>
              <a:rPr lang="es-ES" sz="2800" b="1" i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Red: </a:t>
            </a:r>
            <a:r>
              <a:rPr lang="es-ES" sz="2800" i="1" dirty="0" smtClean="0"/>
              <a:t>Es una base de datos conformada por una colección o set de registros, los cuales están conectados entre sí por medio de enlaces en una red.</a:t>
            </a:r>
          </a:p>
          <a:p>
            <a:pPr algn="ctr">
              <a:buNone/>
            </a:pPr>
            <a:endParaRPr lang="es-CO" sz="2800" i="1" dirty="0"/>
          </a:p>
        </p:txBody>
      </p:sp>
    </p:spTree>
    <p:extLst>
      <p:ext uri="{BB962C8B-B14F-4D97-AF65-F5344CB8AC3E}">
        <p14:creationId xmlns:p14="http://schemas.microsoft.com/office/powerpoint/2010/main" xmlns="" val="112467126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439850"/>
          </a:xfrm>
        </p:spPr>
        <p:txBody>
          <a:bodyPr>
            <a:noAutofit/>
          </a:bodyPr>
          <a:lstStyle/>
          <a:p>
            <a:pPr algn="ctr"/>
            <a:r>
              <a:rPr lang="es-ES" sz="4400" dirty="0" smtClean="0"/>
              <a:t>Modelos Lógicos Basados </a:t>
            </a:r>
            <a:br>
              <a:rPr lang="es-ES" sz="4400" dirty="0" smtClean="0"/>
            </a:br>
            <a:r>
              <a:rPr lang="es-ES" sz="4400" dirty="0" smtClean="0"/>
              <a:t>En Registros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714620"/>
            <a:ext cx="8929718" cy="3214710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/>
              <a:t>Se utilizan para describir datos en los niveles conceptual y físico. Estos modelos utilizan registros e instancias para representar la realidad, así como las relaciones que existen entre estos registros (ligas) o apuntadores. </a:t>
            </a:r>
            <a:endParaRPr lang="es-E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053274">
            <a:off x="131227" y="1323814"/>
            <a:ext cx="8786842" cy="2357454"/>
          </a:xfrm>
        </p:spPr>
        <p:txBody>
          <a:bodyPr>
            <a:noAutofit/>
          </a:bodyPr>
          <a:lstStyle/>
          <a:p>
            <a:pPr algn="ctr"/>
            <a:r>
              <a:rPr lang="es-ES" sz="9600" spc="100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GRACIAS!</a:t>
            </a:r>
            <a:endParaRPr lang="es-ES" sz="9600" spc="100" dirty="0">
              <a:ln w="180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Paja">
  <a:themeElements>
    <a:clrScheme name="Cuadrícul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143</TotalTime>
  <Words>177</Words>
  <Application>Microsoft Office PowerPoint</Application>
  <PresentationFormat>Presentación en pantalla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Paja</vt:lpstr>
      <vt:lpstr>REFUERZO</vt:lpstr>
      <vt:lpstr>Modelo Relacional </vt:lpstr>
      <vt:lpstr>Diapositiva 3</vt:lpstr>
      <vt:lpstr>Diapositiva 4</vt:lpstr>
      <vt:lpstr>Comparación</vt:lpstr>
      <vt:lpstr>Diapositiva 6</vt:lpstr>
      <vt:lpstr>Modelos Lógicos Basados  En Registros</vt:lpstr>
      <vt:lpstr>GRACIAS!</vt:lpstr>
    </vt:vector>
  </TitlesOfParts>
  <Company>SECRETARIA DE EDUCACION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REFUERZO</dc:title>
  <dc:creator>IE GABRIEL GARCIA MARQUEZ </dc:creator>
  <cp:lastModifiedBy>Win Evolution V2</cp:lastModifiedBy>
  <cp:revision>21</cp:revision>
  <dcterms:created xsi:type="dcterms:W3CDTF">2012-03-08T13:37:51Z</dcterms:created>
  <dcterms:modified xsi:type="dcterms:W3CDTF">2012-03-10T00:44:23Z</dcterms:modified>
</cp:coreProperties>
</file>